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Inter"/>
      <p:regular r:id="rId13"/>
      <p:bold r:id="rId14"/>
    </p:embeddedFont>
    <p:embeddedFont>
      <p:font typeface="Lor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g8EjUnPRKi5PZMnA0DopunYLoC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Inter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ora-regular.fntdata"/><Relationship Id="rId14" Type="http://schemas.openxmlformats.org/officeDocument/2006/relationships/font" Target="fonts/Inter-bold.fntdata"/><Relationship Id="rId17" Type="http://schemas.openxmlformats.org/officeDocument/2006/relationships/font" Target="fonts/Lora-italic.fntdata"/><Relationship Id="rId16" Type="http://schemas.openxmlformats.org/officeDocument/2006/relationships/font" Target="fonts/Lora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Lora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df02ff254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df02ff254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2df02ff2548_0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1500" y="2991267"/>
            <a:ext cx="6178966" cy="37173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g2df02ff2548_0_5"/>
          <p:cNvSpPr txBox="1"/>
          <p:nvPr/>
        </p:nvSpPr>
        <p:spPr>
          <a:xfrm>
            <a:off x="1219467" y="875500"/>
            <a:ext cx="9867600" cy="18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3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Welcome to</a:t>
            </a:r>
            <a:endParaRPr sz="93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THE GRADUATION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PROVERBS 22:6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7A7B"/>
              </a:buClr>
              <a:buSzPts val="4400"/>
              <a:buNone/>
            </a:pPr>
            <a:r>
              <a:rPr b="0" i="0" lang="en-US" sz="44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6 </a:t>
            </a:r>
            <a:r>
              <a:rPr b="0" i="0" lang="en-US" sz="44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Train up a child in the way he should go: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21212"/>
              </a:buClr>
              <a:buSzPts val="4400"/>
              <a:buNone/>
            </a:pPr>
            <a:r>
              <a:rPr b="0" i="0" lang="en-US" sz="44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And when he is old, he will not depart from it.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I PETER 4:8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21212"/>
              </a:buClr>
              <a:buSzPts val="4400"/>
              <a:buNone/>
            </a:pPr>
            <a:r>
              <a:rPr b="0" i="0" lang="en-US" sz="44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 Most of all, love each other as if your life depended on it. Love makes up for practically anything.</a:t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342900"/>
            <a:ext cx="10515600" cy="5834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ROMANS 8:5-8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7A7B"/>
              </a:buClr>
              <a:buSzPts val="3600"/>
              <a:buNone/>
            </a:pPr>
            <a:r>
              <a:rPr b="0" i="0" lang="en-US" sz="35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5 </a:t>
            </a:r>
            <a:r>
              <a:rPr b="0" i="0" lang="en-US" sz="35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Those who are dominated by the sinful nature think about sinful things, but those who are controlled by the Holy Spirit think about things that please the Spirit. </a:t>
            </a:r>
            <a:r>
              <a:rPr b="0" i="0" lang="en-US" sz="35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6 </a:t>
            </a:r>
            <a:r>
              <a:rPr b="0" i="0" lang="en-US" sz="35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So letting your sinful nature control your mind leads to death. But letting the Spirit control your mind leads to life and peace. </a:t>
            </a:r>
            <a:r>
              <a:rPr b="0" i="0" lang="en-US" sz="35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7 </a:t>
            </a:r>
            <a:r>
              <a:rPr b="0" i="0" lang="en-US" sz="35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For the sinful nature is always hostile to God. It never did obey God’s laws, and it never will. </a:t>
            </a:r>
            <a:r>
              <a:rPr b="0" i="0" lang="en-US" sz="35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8 </a:t>
            </a:r>
            <a:r>
              <a:rPr b="0" i="0" lang="en-US" sz="35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That’s why those who are still under the control of their sinful nature can never please God.</a:t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COLOSSIANS 3:5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7A7B"/>
              </a:buClr>
              <a:buSzPts val="4000"/>
              <a:buNone/>
            </a:pPr>
            <a:r>
              <a:rPr b="0" i="0" lang="en-US" sz="40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5 </a:t>
            </a:r>
            <a:r>
              <a:rPr b="0" i="0" lang="en-US" sz="40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So put to death the sinful, earthly things lurking within you. Have nothing to do with sexual immorality, impurity, lust, and evil desires. Don’t be greedy, for a greedy person is an idolater, worshiping the things of this world. </a:t>
            </a:r>
            <a:endParaRPr sz="40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2 TIMOTHY 2:22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7A7B"/>
              </a:buClr>
              <a:buSzPts val="4000"/>
              <a:buNone/>
            </a:pPr>
            <a:r>
              <a:rPr b="0" i="0" lang="en-US" sz="4000">
                <a:solidFill>
                  <a:srgbClr val="777A7B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2 </a:t>
            </a:r>
            <a:r>
              <a:rPr b="0" i="0" lang="en-US" sz="40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Run from anything that stimulates youthful lusts. Instead, pursue righteous living, faithfulness, love, and peace. Enjoy the companionship of those who call on the Lord with pure hearts.</a:t>
            </a:r>
            <a:endParaRPr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II CHRONICLES 16:9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21212"/>
              </a:buClr>
              <a:buSzPts val="4000"/>
              <a:buNone/>
            </a:pPr>
            <a:r>
              <a:rPr b="0" i="0" lang="en-US" sz="40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The eyes of the </a:t>
            </a:r>
            <a:r>
              <a:rPr b="0" i="0" lang="en-US" sz="4000" cap="small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Lord</a:t>
            </a:r>
            <a:r>
              <a:rPr b="0" i="0" lang="en-US" sz="4000">
                <a:solidFill>
                  <a:srgbClr val="121212"/>
                </a:solidFill>
                <a:highlight>
                  <a:srgbClr val="FFFFFF"/>
                </a:highlight>
                <a:latin typeface="Inter"/>
                <a:ea typeface="Inter"/>
                <a:cs typeface="Inter"/>
                <a:sym typeface="Inter"/>
              </a:rPr>
              <a:t> search the whole earth in order to strengthen those whose hearts are fully committed to him. 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2024-05-21T13:56:14Z</dcterms:created>
  <dc:creator>kevin woodcock</dc:creator>
</cp:coreProperties>
</file>